
<file path=[Content_Types].xml><?xml version="1.0" encoding="utf-8"?>
<Types xmlns="http://schemas.openxmlformats.org/package/2006/content-types">
  <Default Extension="jpeg" ContentType="image/jpeg"/>
  <Default Extension="mpg" ContentType="vide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60" r:id="rId5"/>
    <p:sldId id="262" r:id="rId6"/>
    <p:sldId id="284" r:id="rId7"/>
    <p:sldId id="326" r:id="rId8"/>
    <p:sldId id="325" r:id="rId9"/>
    <p:sldId id="324" r:id="rId10"/>
    <p:sldId id="327" r:id="rId11"/>
    <p:sldId id="32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3"/>
    <p:restoredTop sz="94659"/>
  </p:normalViewPr>
  <p:slideViewPr>
    <p:cSldViewPr snapToGrid="0">
      <p:cViewPr varScale="1">
        <p:scale>
          <a:sx n="98" d="100"/>
          <a:sy n="98" d="100"/>
        </p:scale>
        <p:origin x="19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F5FDB-3631-E00E-E240-67D0A14E7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E9FCF2-E3E2-C518-4599-5A4A8F310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39CD3-8113-206D-2B53-C8A488D1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E5209-8902-54E6-EB95-ADDEA87E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F5FFF1-6182-9D60-993F-91B24871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8277B-7FD2-9B71-70A5-8C44C695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411F48-1778-2351-18F1-09D84ECF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8357A-2484-DF2C-A976-9D3D0130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57AF0-C26B-B54F-FED7-3512CD49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54CF7-5D2E-603D-73A7-2CF45629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0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BFACF9-42AC-E31B-F99A-EE01917EC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E68F70-8FCD-72D2-0140-BDAE704A6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568BC6-C7D0-0BA7-EE3D-B36EF059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D6055-BEBB-6F4A-1AB2-154A2E52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EE708-3EAB-41F8-1BF6-C10D7F4F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5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41A60-8E6D-C491-4DDE-06FC39B1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A9136-2DAA-4A90-53E6-515B1946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990988-1231-5177-F456-1213CFC8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4CA57-F4A5-5020-FF50-854D7A08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6AF85C-57E2-646A-EB73-86EF3794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385C2-6A11-2C46-B758-2D95A67F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3791BD-924A-B1B1-CFB5-3C39C456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5A638-8997-0FBD-CEE3-87300DFE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FB5DE-5849-0A58-753C-0392E57D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7F6E4C-FC29-32DC-BC92-186A1C93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FE0E1-09E0-ED44-2722-7F8C768B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6C2CB-0E73-FC58-7023-302798C3F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D5CC3-CF12-7B1E-52B5-324254050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1182E0-FC99-9B41-B902-EC59BE7D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E3456-DF9A-B5F8-9A5D-D01F36BB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97FADA-A50C-2358-3EF2-778B1E22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5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A2EB9-82CE-DA40-4B14-199223C4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53E8E-93EC-5F43-7795-8375178E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33D6D7-4423-BD36-AE06-F72FFF7A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866486-CF7C-93C2-493C-04D3F8E1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DFA657-373B-C31D-7FD2-E1702AD60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7C6BA3-A894-CE37-5CC3-20817EF0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D6C18C-5E87-1D9E-3215-D84F7C78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B75DDB-926A-1C80-874F-1CCF94D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CF622-E71A-C1E8-CB4C-F177D114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E2ADDC-BDE2-31EE-8AA3-70D4AAD6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B7D40F-8E7D-BD02-79EE-46773529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CB22EF-24E8-47F2-F713-1FD6C9D6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DB0B9A-AF0E-6A8C-5656-82ABED3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C2188F-4236-C5B3-BF13-AB32E0DF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B2B4B2-9FE1-6B8D-18E2-5FC897B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5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04777-152E-4D94-4765-6C729921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5D740-9DDA-A0AE-DB17-80F4640E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F7011-C029-1B3C-3A5A-3D7C381BC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62873B-D491-30D3-192B-F68B3381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0CA9C-0C84-9791-713F-CE0E0AB2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19A586-C641-64F5-48A6-E96C2438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3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17317-3A87-4025-0F9E-EA2162E4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419DBE-C81B-A576-2201-1D36A340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A6457-7A5B-43C5-3C04-E7C444CB5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E87F6F-2535-1B32-9EB8-C99CD621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2520ED-EC40-4B88-6E83-9F8DA5D5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9170C9-E937-F93C-57AC-BFA3471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05021E-5ED0-3605-E94F-D95064E9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269A81-C36A-20A2-8E07-1242CA37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0F429-87BE-5CFC-3782-7338FB854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3FD4-2FE7-EB45-A027-E036122ED5DF}" type="datetimeFigureOut">
              <a:rPr lang="fr-FR" smtClean="0"/>
              <a:t>18/01/2025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88285-A7FD-F219-6B3C-6D3BB1E59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EE145-A8FB-6CCD-878E-91E9F3E7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3707B-D7AA-B5F2-1639-72F710A7E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9" y="2287805"/>
            <a:ext cx="11972544" cy="1824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d’une pathologie glandulaire du col utérin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A50903-5940-7467-01A6-788935C7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2750" y="4855778"/>
            <a:ext cx="3829522" cy="1948881"/>
          </a:xfrm>
        </p:spPr>
        <p:txBody>
          <a:bodyPr>
            <a:norm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Omar GASSAMA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Cheikh Anta DIOP, Dakar, Sénégal 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Gynécologique et Obstétricale,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Aristide LE DANTEC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08EE76-5091-A792-8CC7-5CEF1235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4855779"/>
            <a:ext cx="5087306" cy="1824421"/>
          </a:xfrm>
          <a:prstGeom prst="rect">
            <a:avLst/>
          </a:prstGeom>
        </p:spPr>
      </p:pic>
      <p:pic>
        <p:nvPicPr>
          <p:cNvPr id="6" name="Picture 6" descr="age1image8424">
            <a:extLst>
              <a:ext uri="{FF2B5EF4-FFF2-40B4-BE49-F238E27FC236}">
                <a16:creationId xmlns:a16="http://schemas.microsoft.com/office/drawing/2014/main" id="{92FC703F-D177-04C3-D49F-355B4800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" y="24597"/>
            <a:ext cx="2018417" cy="19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8C77D1-431F-8D34-161F-84F1541FC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187" y="135677"/>
            <a:ext cx="1729747" cy="1822341"/>
          </a:xfrm>
          <a:prstGeom prst="rect">
            <a:avLst/>
          </a:prstGeom>
        </p:spPr>
      </p:pic>
      <p:pic>
        <p:nvPicPr>
          <p:cNvPr id="8" name="Picture 2" descr="IPVS - International Papillomavirus Society">
            <a:extLst>
              <a:ext uri="{FF2B5EF4-FFF2-40B4-BE49-F238E27FC236}">
                <a16:creationId xmlns:a16="http://schemas.microsoft.com/office/drawing/2014/main" id="{1C1F628D-BFE7-AEBC-32C6-861AA474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78" y="95462"/>
            <a:ext cx="3926119" cy="23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étaplasie squameuse de l'endocol, lumière microphotographie. Métaplasie  squameuse de l'utérus est une bénigne (non cancéreuse) composé d'un  remplacement de changement Photo Stock - Alamy">
            <a:extLst>
              <a:ext uri="{FF2B5EF4-FFF2-40B4-BE49-F238E27FC236}">
                <a16:creationId xmlns:a16="http://schemas.microsoft.com/office/drawing/2014/main" id="{E50C8249-DC00-4EDA-44EA-7E489A3B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2" y="4855778"/>
            <a:ext cx="2835799" cy="19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B50BC-4F42-726C-FA17-ADD1A7F8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041723"/>
            <a:ext cx="11840901" cy="513524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Surveillance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Clinique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Cytologie/test viral HPV/IVA/IVL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Colposcopie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12E25-A069-58BD-5BF3-A00536B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72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A16290-20F4-DF35-4FC1-2D4424AC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74" y="3429000"/>
            <a:ext cx="9411923" cy="32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12202-E133-90CC-C83D-BA365AB3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2" y="1435261"/>
            <a:ext cx="11898774" cy="4741702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Pathologie grave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Diagnostic difficile (rigueur)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Prise en charge complexe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Hystérectomie vaginale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C38EC74-A5D5-6D03-0788-3B0E5ED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3591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ACD8B-D1E3-8995-48BC-EB8872EE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53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D70C6-E48F-5122-FBFB-5F629CBC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072055"/>
            <a:ext cx="11862816" cy="5767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Nette augmentation: 18 à 30 %  cancers cervicaux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Femmes plus jeunes, âgées de moins de 35 ans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Adénocarcinome in situ : 2 à 7 % adénocarcinomes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  sous évalué: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Défaut de dépistage 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Difficulté diagnostique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19E64C-EE31-8197-5166-AACABBA5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02" y="1375286"/>
            <a:ext cx="3428658" cy="20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608EF-36CB-BD43-629F-2CFC51F9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" y="18255"/>
            <a:ext cx="12034345" cy="114839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  <a:endParaRPr lang="fr-FR" sz="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4FF82-98DD-CAC7-06EF-EA076F70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343818"/>
            <a:ext cx="12034345" cy="53512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Colposcopie apporte une faible contribution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Développement endocol (70 %)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Voisinage de la zone de transformation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 pathologies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invasif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2B7E7A-4BD9-F2A5-BCCE-745FFB95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69" y="1375287"/>
            <a:ext cx="3428658" cy="2053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B2BB35-9477-B7B6-5CDF-ED743050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38" y="3932743"/>
            <a:ext cx="4114800" cy="27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81621-AC4E-504A-B4DC-61E1D078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49725"/>
            <a:ext cx="12107916" cy="99332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 </a:t>
            </a:r>
            <a:endParaRPr lang="fr-FR" sz="8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8CF5E-3FAC-6F42-B4BE-568E8571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4" y="1177159"/>
            <a:ext cx="12023832" cy="531571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Biopsie dirigée sous colposcopie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Frottis appuyé endocol une brosse endocervicale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colposcopie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Découverte colpo-histologique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A67AD0-392A-4346-853C-0305618F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15" y="1177159"/>
            <a:ext cx="3428658" cy="2053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3C7BF1-2DDD-AAC6-FAAC-C4B4C410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58" y="4159995"/>
            <a:ext cx="3550463" cy="21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E6D0D-4AA4-2A4F-949C-CE0FBA12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818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endParaRPr lang="fr-FR" sz="8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813CA-565C-0E48-9D51-C2C892CD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" y="1219200"/>
            <a:ext cx="12002814" cy="562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invasif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60 % des cas, les signes d'appel sont des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Métrorragies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Leucorrhées abondantes 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Véritables hydrorrhées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E91596-8251-364C-99D0-5B0BA07A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69638"/>
            <a:ext cx="4114800" cy="27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0FB9E-06D9-105D-3F5A-B0C1AA6B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7512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A85C1-0CC7-4056-9C8A-4AF3C683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093076"/>
            <a:ext cx="11666481" cy="56230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Méthodes thérapeutiques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Conisation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Hystérectomie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Vaginale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Coelioscopique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Coelio-assistée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Abdominale </a:t>
            </a:r>
          </a:p>
        </p:txBody>
      </p:sp>
      <p:pic>
        <p:nvPicPr>
          <p:cNvPr id="2050" name="Picture 2" descr="Cours De Résidanat Sujet : 13">
            <a:extLst>
              <a:ext uri="{FF2B5EF4-FFF2-40B4-BE49-F238E27FC236}">
                <a16:creationId xmlns:a16="http://schemas.microsoft.com/office/drawing/2014/main" id="{D8320D74-1490-FBA0-728D-6BE28AE3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41" y="1960046"/>
            <a:ext cx="5711062" cy="38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6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B50BC-4F42-726C-FA17-ADD1A7F8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041723"/>
            <a:ext cx="11840901" cy="513524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Cas particulier de la grossesse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attitudes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Expectative et contrôle à M3 du post-partum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 entre 14-19 semaines d’aménorrhée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12E25-A069-58BD-5BF3-A00536B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72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A16290-20F4-DF35-4FC1-2D4424AC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74" y="3429000"/>
            <a:ext cx="9411923" cy="32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C8DCAE-39D1-9369-8736-517B22DD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25570"/>
            <a:ext cx="8612529" cy="47117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0A4B88-045E-05C5-6AB5-C2D8F8B6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5686" cy="18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m)conis anse.mpg" descr="zm)conis anse.mpg">
            <a:hlinkClick r:id="" action="ppaction://media"/>
            <a:extLst>
              <a:ext uri="{FF2B5EF4-FFF2-40B4-BE49-F238E27FC236}">
                <a16:creationId xmlns:a16="http://schemas.microsoft.com/office/drawing/2014/main" id="{4B72ED2A-672B-0C40-BF71-C261A37CC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05103"/>
            <a:ext cx="11477297" cy="63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202</Words>
  <Application>Microsoft Macintosh PowerPoint</Application>
  <PresentationFormat>Grand écran</PresentationFormat>
  <Paragraphs>56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Thème Office</vt:lpstr>
      <vt:lpstr>Traitement d’une pathologie glandulaire du col utérin </vt:lpstr>
      <vt:lpstr>Introduction </vt:lpstr>
      <vt:lpstr>Introduction </vt:lpstr>
      <vt:lpstr>Diagnostic </vt:lpstr>
      <vt:lpstr>Diagnostic</vt:lpstr>
      <vt:lpstr>Traitement </vt:lpstr>
      <vt:lpstr>Traitement </vt:lpstr>
      <vt:lpstr>Présentation PowerPoint</vt:lpstr>
      <vt:lpstr>Présentation PowerPoint</vt:lpstr>
      <vt:lpstr>Traitement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d’une pathologie glandulaire du col utérin </dc:title>
  <dc:creator>Omar GASSAMA</dc:creator>
  <cp:lastModifiedBy>Omar GASSAMA</cp:lastModifiedBy>
  <cp:revision>3</cp:revision>
  <dcterms:created xsi:type="dcterms:W3CDTF">2024-05-24T08:11:50Z</dcterms:created>
  <dcterms:modified xsi:type="dcterms:W3CDTF">2025-01-18T21:23:46Z</dcterms:modified>
</cp:coreProperties>
</file>